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32399288" cy="43200638"/>
  <p:notesSz cx="6858000" cy="9144000"/>
  <p:embeddedFontLst>
    <p:embeddedFont>
      <p:font typeface="Cooper Hewitt" panose="020B0604020202020204" charset="0"/>
      <p:regular r:id="rId3"/>
    </p:embeddedFont>
    <p:embeddedFont>
      <p:font typeface="Cooper Hewitt Bold" panose="020B0604020202020204" charset="0"/>
      <p:regular r:id="rId4"/>
    </p:embeddedFont>
    <p:embeddedFont>
      <p:font typeface="Scripter" panose="020B0604020202020204" charset="0"/>
      <p:regular r:id="rId5"/>
    </p:embeddedFont>
    <p:embeddedFont>
      <p:font typeface="Segoe UI" panose="020B0502040204020203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6" algn="l" defTabSz="9144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91" algn="l" defTabSz="9144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37" algn="l" defTabSz="9144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83" algn="l" defTabSz="9144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229" algn="l" defTabSz="9144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74" algn="l" defTabSz="9144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720" algn="l" defTabSz="9144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66" algn="l" defTabSz="9144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3" d="100"/>
          <a:sy n="13" d="100"/>
        </p:scale>
        <p:origin x="271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34" y="2130817"/>
            <a:ext cx="7772781" cy="14702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67" y="3886914"/>
            <a:ext cx="6401114" cy="17529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48" y="4407711"/>
            <a:ext cx="7772781" cy="1362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48" y="2907248"/>
            <a:ext cx="7772781" cy="150046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22" y="1600494"/>
            <a:ext cx="4038798" cy="45267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428" y="1600494"/>
            <a:ext cx="4038798" cy="45267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22" y="1535395"/>
            <a:ext cx="4040386" cy="6398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22" y="2175275"/>
            <a:ext cx="4040386" cy="39520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53" y="1535395"/>
            <a:ext cx="4041973" cy="6398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53" y="2175275"/>
            <a:ext cx="4041973" cy="39520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23" y="273100"/>
            <a:ext cx="3008460" cy="11622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5" y="273101"/>
            <a:ext cx="5112001" cy="58541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23" y="1435364"/>
            <a:ext cx="3008460" cy="4691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376" y="4801482"/>
            <a:ext cx="5486669" cy="5668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376" y="612888"/>
            <a:ext cx="5486669" cy="411555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376" y="5368324"/>
            <a:ext cx="5486669" cy="8050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725" y="274689"/>
            <a:ext cx="2057501" cy="585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22" y="274689"/>
            <a:ext cx="6020095" cy="585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23" y="274689"/>
            <a:ext cx="8230003" cy="1143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23" y="1600494"/>
            <a:ext cx="8230003" cy="4526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22" y="6357519"/>
            <a:ext cx="2133705" cy="3651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353" y="6357519"/>
            <a:ext cx="2895742" cy="3651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521" y="6357519"/>
            <a:ext cx="2133705" cy="3651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>
            <a:off x="-92433" y="-1716880"/>
            <a:ext cx="32586455" cy="9588152"/>
          </a:xfrm>
          <a:custGeom>
            <a:avLst/>
            <a:gdLst/>
            <a:ahLst/>
            <a:cxnLst/>
            <a:rect l="l" t="t" r="r" b="b"/>
            <a:pathLst>
              <a:path w="32804419" h="11362859">
                <a:moveTo>
                  <a:pt x="32804419" y="0"/>
                </a:moveTo>
                <a:lnTo>
                  <a:pt x="0" y="0"/>
                </a:lnTo>
                <a:lnTo>
                  <a:pt x="0" y="11362859"/>
                </a:lnTo>
                <a:lnTo>
                  <a:pt x="32804419" y="11362859"/>
                </a:lnTo>
                <a:lnTo>
                  <a:pt x="3280441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1882789" y="1220103"/>
            <a:ext cx="19381209" cy="6503761"/>
          </a:xfrm>
          <a:custGeom>
            <a:avLst/>
            <a:gdLst/>
            <a:ahLst/>
            <a:cxnLst/>
            <a:rect l="l" t="t" r="r" b="b"/>
            <a:pathLst>
              <a:path w="19381209" h="6503761">
                <a:moveTo>
                  <a:pt x="0" y="0"/>
                </a:moveTo>
                <a:lnTo>
                  <a:pt x="19381208" y="0"/>
                </a:lnTo>
                <a:lnTo>
                  <a:pt x="19381208" y="6503762"/>
                </a:lnTo>
                <a:lnTo>
                  <a:pt x="0" y="65037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795" y="13296538"/>
            <a:ext cx="15798785" cy="1886040"/>
            <a:chOff x="0" y="0"/>
            <a:chExt cx="8814276" cy="51015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814276" cy="510153"/>
            </a:xfrm>
            <a:custGeom>
              <a:avLst/>
              <a:gdLst/>
              <a:ahLst/>
              <a:cxnLst/>
              <a:rect l="l" t="t" r="r" b="b"/>
              <a:pathLst>
                <a:path w="8814276" h="510153">
                  <a:moveTo>
                    <a:pt x="0" y="0"/>
                  </a:moveTo>
                  <a:lnTo>
                    <a:pt x="8814276" y="0"/>
                  </a:lnTo>
                  <a:lnTo>
                    <a:pt x="8814276" y="510153"/>
                  </a:lnTo>
                  <a:lnTo>
                    <a:pt x="0" y="510153"/>
                  </a:lnTo>
                  <a:close/>
                </a:path>
              </a:pathLst>
            </a:custGeom>
            <a:solidFill>
              <a:srgbClr val="27AE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8814276" cy="5958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95" y="13296538"/>
            <a:ext cx="2315451" cy="1886040"/>
          </a:xfrm>
          <a:custGeom>
            <a:avLst/>
            <a:gdLst/>
            <a:ahLst/>
            <a:cxnLst/>
            <a:rect l="l" t="t" r="r" b="b"/>
            <a:pathLst>
              <a:path w="2315451" h="1886040">
                <a:moveTo>
                  <a:pt x="0" y="0"/>
                </a:moveTo>
                <a:lnTo>
                  <a:pt x="2315451" y="0"/>
                </a:lnTo>
                <a:lnTo>
                  <a:pt x="2315451" y="1886040"/>
                </a:lnTo>
                <a:lnTo>
                  <a:pt x="0" y="18860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7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632170" y="22810888"/>
            <a:ext cx="3940624" cy="945750"/>
          </a:xfrm>
          <a:custGeom>
            <a:avLst/>
            <a:gdLst/>
            <a:ahLst/>
            <a:cxnLst/>
            <a:rect l="l" t="t" r="r" b="b"/>
            <a:pathLst>
              <a:path w="3940624" h="945750">
                <a:moveTo>
                  <a:pt x="0" y="0"/>
                </a:moveTo>
                <a:lnTo>
                  <a:pt x="3940624" y="0"/>
                </a:lnTo>
                <a:lnTo>
                  <a:pt x="3940624" y="945749"/>
                </a:lnTo>
                <a:lnTo>
                  <a:pt x="0" y="9457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-92433" y="26877079"/>
            <a:ext cx="15892013" cy="1886040"/>
            <a:chOff x="0" y="0"/>
            <a:chExt cx="8814276" cy="51015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14276" cy="510153"/>
            </a:xfrm>
            <a:custGeom>
              <a:avLst/>
              <a:gdLst/>
              <a:ahLst/>
              <a:cxnLst/>
              <a:rect l="l" t="t" r="r" b="b"/>
              <a:pathLst>
                <a:path w="8814276" h="510153">
                  <a:moveTo>
                    <a:pt x="0" y="0"/>
                  </a:moveTo>
                  <a:lnTo>
                    <a:pt x="8814276" y="0"/>
                  </a:lnTo>
                  <a:lnTo>
                    <a:pt x="8814276" y="510153"/>
                  </a:lnTo>
                  <a:lnTo>
                    <a:pt x="0" y="510153"/>
                  </a:lnTo>
                  <a:close/>
                </a:path>
              </a:pathLst>
            </a:custGeom>
            <a:solidFill>
              <a:srgbClr val="27AE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8814276" cy="5958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92433" y="26877079"/>
            <a:ext cx="2315451" cy="1886040"/>
          </a:xfrm>
          <a:custGeom>
            <a:avLst/>
            <a:gdLst/>
            <a:ahLst/>
            <a:cxnLst/>
            <a:rect l="l" t="t" r="r" b="b"/>
            <a:pathLst>
              <a:path w="2315451" h="1886040">
                <a:moveTo>
                  <a:pt x="0" y="0"/>
                </a:moveTo>
                <a:lnTo>
                  <a:pt x="2315451" y="0"/>
                </a:lnTo>
                <a:lnTo>
                  <a:pt x="2315451" y="1886040"/>
                </a:lnTo>
                <a:lnTo>
                  <a:pt x="0" y="18860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7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6908448" y="38114590"/>
            <a:ext cx="4018023" cy="723244"/>
          </a:xfrm>
          <a:custGeom>
            <a:avLst/>
            <a:gdLst/>
            <a:ahLst/>
            <a:cxnLst/>
            <a:rect l="l" t="t" r="r" b="b"/>
            <a:pathLst>
              <a:path w="4018023" h="723244">
                <a:moveTo>
                  <a:pt x="0" y="0"/>
                </a:moveTo>
                <a:lnTo>
                  <a:pt x="4018023" y="0"/>
                </a:lnTo>
                <a:lnTo>
                  <a:pt x="4018023" y="723244"/>
                </a:lnTo>
                <a:lnTo>
                  <a:pt x="0" y="7232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21654205" y="332276"/>
            <a:ext cx="10376168" cy="3378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dirty="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06 A 08</a:t>
            </a:r>
          </a:p>
          <a:p>
            <a:pPr algn="ctr">
              <a:lnSpc>
                <a:spcPts val="13999"/>
              </a:lnSpc>
            </a:pPr>
            <a:r>
              <a:rPr lang="en-US" sz="9999" dirty="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NOVEMBRO DE 2024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4" y="7952588"/>
            <a:ext cx="32400000" cy="122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TÍTULO DO TRABALHO EM FONTE SEGOE UI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22" y="9505345"/>
            <a:ext cx="32400000" cy="2646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Sobrenome</a:t>
            </a:r>
            <a:r>
              <a:rPr lang="en-US" sz="50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, Nome.¹; </a:t>
            </a:r>
            <a:r>
              <a:rPr lang="en-US" sz="5000" b="1" dirty="0" err="1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Sobrenome</a:t>
            </a:r>
            <a:r>
              <a:rPr lang="en-US" sz="5000" b="1" dirty="0">
                <a:solidFill>
                  <a:srgbClr val="000000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, Nome.²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ooper Hewitt"/>
                <a:ea typeface="Cooper Hewitt"/>
                <a:cs typeface="Cooper Hewitt"/>
                <a:sym typeface="Cooper Hewitt"/>
              </a:rPr>
              <a:t>¹Instituição1; ²Instituição2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4" y="13289263"/>
            <a:ext cx="16200000" cy="1636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>
                <a:solidFill>
                  <a:srgbClr val="FFFFFF"/>
                </a:solidFill>
                <a:latin typeface="Segoe UI" panose="020B0502040204020203" pitchFamily="34" charset="0"/>
                <a:ea typeface="Scripter"/>
                <a:cs typeface="Segoe UI" panose="020B0502040204020203" pitchFamily="34" charset="0"/>
                <a:sym typeface="Scripter"/>
              </a:rPr>
              <a:t>INTRODUÇÃO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-92433" y="26869804"/>
            <a:ext cx="16200000" cy="1636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>
                <a:solidFill>
                  <a:srgbClr val="FFFFFF"/>
                </a:solidFill>
                <a:latin typeface="Segoe UI" panose="020B0502040204020203" pitchFamily="34" charset="0"/>
                <a:ea typeface="Scripter"/>
                <a:cs typeface="Segoe UI" panose="020B0502040204020203" pitchFamily="34" charset="0"/>
                <a:sym typeface="Scripter"/>
              </a:rPr>
              <a:t>METODOLOGIA</a:t>
            </a:r>
          </a:p>
        </p:txBody>
      </p:sp>
      <p:grpSp>
        <p:nvGrpSpPr>
          <p:cNvPr id="30" name="Group 4">
            <a:extLst>
              <a:ext uri="{FF2B5EF4-FFF2-40B4-BE49-F238E27FC236}">
                <a16:creationId xmlns:a16="http://schemas.microsoft.com/office/drawing/2014/main" id="{95A055C9-42C7-045E-5BFA-B6E30DCE772F}"/>
              </a:ext>
            </a:extLst>
          </p:cNvPr>
          <p:cNvGrpSpPr/>
          <p:nvPr/>
        </p:nvGrpSpPr>
        <p:grpSpPr>
          <a:xfrm>
            <a:off x="16231588" y="13296538"/>
            <a:ext cx="16262434" cy="1886040"/>
            <a:chOff x="0" y="0"/>
            <a:chExt cx="8814276" cy="510153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22BC05EF-842C-A500-15BC-F9C0908E977F}"/>
                </a:ext>
              </a:extLst>
            </p:cNvPr>
            <p:cNvSpPr/>
            <p:nvPr/>
          </p:nvSpPr>
          <p:spPr>
            <a:xfrm>
              <a:off x="0" y="0"/>
              <a:ext cx="8814276" cy="510153"/>
            </a:xfrm>
            <a:custGeom>
              <a:avLst/>
              <a:gdLst/>
              <a:ahLst/>
              <a:cxnLst/>
              <a:rect l="l" t="t" r="r" b="b"/>
              <a:pathLst>
                <a:path w="8814276" h="510153">
                  <a:moveTo>
                    <a:pt x="0" y="0"/>
                  </a:moveTo>
                  <a:lnTo>
                    <a:pt x="8814276" y="0"/>
                  </a:lnTo>
                  <a:lnTo>
                    <a:pt x="8814276" y="510153"/>
                  </a:lnTo>
                  <a:lnTo>
                    <a:pt x="0" y="510153"/>
                  </a:lnTo>
                  <a:close/>
                </a:path>
              </a:pathLst>
            </a:custGeom>
            <a:solidFill>
              <a:srgbClr val="27AE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6">
              <a:extLst>
                <a:ext uri="{FF2B5EF4-FFF2-40B4-BE49-F238E27FC236}">
                  <a16:creationId xmlns:a16="http://schemas.microsoft.com/office/drawing/2014/main" id="{144A4C69-45C2-D4CB-F4F1-97C99D3A280F}"/>
                </a:ext>
              </a:extLst>
            </p:cNvPr>
            <p:cNvSpPr txBox="1"/>
            <p:nvPr/>
          </p:nvSpPr>
          <p:spPr>
            <a:xfrm>
              <a:off x="0" y="-85725"/>
              <a:ext cx="8814276" cy="5958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33" name="Freeform 7">
            <a:extLst>
              <a:ext uri="{FF2B5EF4-FFF2-40B4-BE49-F238E27FC236}">
                <a16:creationId xmlns:a16="http://schemas.microsoft.com/office/drawing/2014/main" id="{B85E80FC-0A27-1764-905C-A618BD6E1B28}"/>
              </a:ext>
            </a:extLst>
          </p:cNvPr>
          <p:cNvSpPr/>
          <p:nvPr/>
        </p:nvSpPr>
        <p:spPr>
          <a:xfrm>
            <a:off x="16231588" y="13296538"/>
            <a:ext cx="2315451" cy="1886040"/>
          </a:xfrm>
          <a:custGeom>
            <a:avLst/>
            <a:gdLst/>
            <a:ahLst/>
            <a:cxnLst/>
            <a:rect l="l" t="t" r="r" b="b"/>
            <a:pathLst>
              <a:path w="2315451" h="1886040">
                <a:moveTo>
                  <a:pt x="0" y="0"/>
                </a:moveTo>
                <a:lnTo>
                  <a:pt x="2315451" y="0"/>
                </a:lnTo>
                <a:lnTo>
                  <a:pt x="2315451" y="1886040"/>
                </a:lnTo>
                <a:lnTo>
                  <a:pt x="0" y="18860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7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TextBox 17">
            <a:extLst>
              <a:ext uri="{FF2B5EF4-FFF2-40B4-BE49-F238E27FC236}">
                <a16:creationId xmlns:a16="http://schemas.microsoft.com/office/drawing/2014/main" id="{26DF9E90-9648-CCDA-D81B-A5106F658D6D}"/>
              </a:ext>
            </a:extLst>
          </p:cNvPr>
          <p:cNvSpPr txBox="1"/>
          <p:nvPr/>
        </p:nvSpPr>
        <p:spPr>
          <a:xfrm>
            <a:off x="16231587" y="13289263"/>
            <a:ext cx="16200000" cy="1636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>
                <a:solidFill>
                  <a:srgbClr val="FFFFFF"/>
                </a:solidFill>
                <a:latin typeface="Segoe UI" panose="020B0502040204020203" pitchFamily="34" charset="0"/>
                <a:ea typeface="Scripter"/>
                <a:cs typeface="Segoe UI" panose="020B0502040204020203" pitchFamily="34" charset="0"/>
                <a:sym typeface="Scripter"/>
              </a:rPr>
              <a:t>RESULTADOS</a:t>
            </a:r>
          </a:p>
        </p:txBody>
      </p:sp>
      <p:grpSp>
        <p:nvGrpSpPr>
          <p:cNvPr id="35" name="Group 9">
            <a:extLst>
              <a:ext uri="{FF2B5EF4-FFF2-40B4-BE49-F238E27FC236}">
                <a16:creationId xmlns:a16="http://schemas.microsoft.com/office/drawing/2014/main" id="{CFDE56F5-F923-A765-6879-8A3C05E8B8CC}"/>
              </a:ext>
            </a:extLst>
          </p:cNvPr>
          <p:cNvGrpSpPr/>
          <p:nvPr/>
        </p:nvGrpSpPr>
        <p:grpSpPr>
          <a:xfrm>
            <a:off x="16602009" y="30730991"/>
            <a:ext cx="15892013" cy="1886040"/>
            <a:chOff x="0" y="0"/>
            <a:chExt cx="8814276" cy="510153"/>
          </a:xfrm>
        </p:grpSpPr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FCDF0279-9077-5FD7-788A-9C0C3E39E512}"/>
                </a:ext>
              </a:extLst>
            </p:cNvPr>
            <p:cNvSpPr/>
            <p:nvPr/>
          </p:nvSpPr>
          <p:spPr>
            <a:xfrm>
              <a:off x="0" y="0"/>
              <a:ext cx="8814276" cy="510153"/>
            </a:xfrm>
            <a:custGeom>
              <a:avLst/>
              <a:gdLst/>
              <a:ahLst/>
              <a:cxnLst/>
              <a:rect l="l" t="t" r="r" b="b"/>
              <a:pathLst>
                <a:path w="8814276" h="510153">
                  <a:moveTo>
                    <a:pt x="0" y="0"/>
                  </a:moveTo>
                  <a:lnTo>
                    <a:pt x="8814276" y="0"/>
                  </a:lnTo>
                  <a:lnTo>
                    <a:pt x="8814276" y="510153"/>
                  </a:lnTo>
                  <a:lnTo>
                    <a:pt x="0" y="510153"/>
                  </a:lnTo>
                  <a:close/>
                </a:path>
              </a:pathLst>
            </a:custGeom>
            <a:solidFill>
              <a:srgbClr val="27AE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TextBox 11">
              <a:extLst>
                <a:ext uri="{FF2B5EF4-FFF2-40B4-BE49-F238E27FC236}">
                  <a16:creationId xmlns:a16="http://schemas.microsoft.com/office/drawing/2014/main" id="{862E973B-917A-F9CE-331D-A4D66D973308}"/>
                </a:ext>
              </a:extLst>
            </p:cNvPr>
            <p:cNvSpPr txBox="1"/>
            <p:nvPr/>
          </p:nvSpPr>
          <p:spPr>
            <a:xfrm>
              <a:off x="0" y="-85725"/>
              <a:ext cx="8814276" cy="5958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38" name="Freeform 12">
            <a:extLst>
              <a:ext uri="{FF2B5EF4-FFF2-40B4-BE49-F238E27FC236}">
                <a16:creationId xmlns:a16="http://schemas.microsoft.com/office/drawing/2014/main" id="{EFDAC57D-58CD-E978-04DE-A4D5A4A14012}"/>
              </a:ext>
            </a:extLst>
          </p:cNvPr>
          <p:cNvSpPr/>
          <p:nvPr/>
        </p:nvSpPr>
        <p:spPr>
          <a:xfrm>
            <a:off x="16602009" y="30730991"/>
            <a:ext cx="2315451" cy="1886040"/>
          </a:xfrm>
          <a:custGeom>
            <a:avLst/>
            <a:gdLst/>
            <a:ahLst/>
            <a:cxnLst/>
            <a:rect l="l" t="t" r="r" b="b"/>
            <a:pathLst>
              <a:path w="2315451" h="1886040">
                <a:moveTo>
                  <a:pt x="0" y="0"/>
                </a:moveTo>
                <a:lnTo>
                  <a:pt x="2315451" y="0"/>
                </a:lnTo>
                <a:lnTo>
                  <a:pt x="2315451" y="1886040"/>
                </a:lnTo>
                <a:lnTo>
                  <a:pt x="0" y="18860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7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TextBox 19">
            <a:extLst>
              <a:ext uri="{FF2B5EF4-FFF2-40B4-BE49-F238E27FC236}">
                <a16:creationId xmlns:a16="http://schemas.microsoft.com/office/drawing/2014/main" id="{51B4E1DD-254C-6B94-1222-90385939DE79}"/>
              </a:ext>
            </a:extLst>
          </p:cNvPr>
          <p:cNvSpPr txBox="1"/>
          <p:nvPr/>
        </p:nvSpPr>
        <p:spPr>
          <a:xfrm>
            <a:off x="16602009" y="30723716"/>
            <a:ext cx="16200000" cy="1636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>
                <a:solidFill>
                  <a:srgbClr val="FFFFFF"/>
                </a:solidFill>
                <a:latin typeface="Segoe UI" panose="020B0502040204020203" pitchFamily="34" charset="0"/>
                <a:ea typeface="Scripter"/>
                <a:cs typeface="Segoe UI" panose="020B0502040204020203" pitchFamily="34" charset="0"/>
                <a:sym typeface="Scripter"/>
              </a:rPr>
              <a:t>CONCLUSÃO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31</Words>
  <Application>Microsoft Office PowerPoint</Application>
  <PresentationFormat>Personalizar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Cooper Hewitt</vt:lpstr>
      <vt:lpstr>Cooper Hewitt Bold</vt:lpstr>
      <vt:lpstr>Arial</vt:lpstr>
      <vt:lpstr>Scripter</vt:lpstr>
      <vt:lpstr>Segoe UI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novembro</dc:title>
  <dc:creator>Pamela Carvalho</dc:creator>
  <cp:lastModifiedBy>Pamela Carvalho</cp:lastModifiedBy>
  <cp:revision>2</cp:revision>
  <dcterms:created xsi:type="dcterms:W3CDTF">2006-08-16T00:00:00Z</dcterms:created>
  <dcterms:modified xsi:type="dcterms:W3CDTF">2024-10-09T13:36:51Z</dcterms:modified>
  <dc:identifier>DAGRyjk923g</dc:identifier>
</cp:coreProperties>
</file>