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Scripter" panose="020B0604020202020204" charset="0"/>
      <p:regular r:id="rId9"/>
    </p:embeddedFont>
    <p:embeddedFont>
      <p:font typeface="Segoe UI" panose="020B0502040204020203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44" d="100"/>
          <a:sy n="44" d="100"/>
        </p:scale>
        <p:origin x="1464" y="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810373" y="8550040"/>
            <a:ext cx="1416401" cy="1721320"/>
          </a:xfrm>
          <a:custGeom>
            <a:avLst/>
            <a:gdLst/>
            <a:ahLst/>
            <a:cxnLst/>
            <a:rect l="l" t="t" r="r" b="b"/>
            <a:pathLst>
              <a:path w="1416401" h="1721320">
                <a:moveTo>
                  <a:pt x="0" y="0"/>
                </a:moveTo>
                <a:lnTo>
                  <a:pt x="1416400" y="0"/>
                </a:lnTo>
                <a:lnTo>
                  <a:pt x="1416400" y="1721320"/>
                </a:lnTo>
                <a:lnTo>
                  <a:pt x="0" y="17213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-10800000" flipH="1">
            <a:off x="0" y="-876300"/>
            <a:ext cx="18288000" cy="5029200"/>
          </a:xfrm>
          <a:custGeom>
            <a:avLst/>
            <a:gdLst/>
            <a:ahLst/>
            <a:cxnLst/>
            <a:rect l="l" t="t" r="r" b="b"/>
            <a:pathLst>
              <a:path w="20164728" h="6984698">
                <a:moveTo>
                  <a:pt x="20164727" y="0"/>
                </a:moveTo>
                <a:lnTo>
                  <a:pt x="0" y="0"/>
                </a:lnTo>
                <a:lnTo>
                  <a:pt x="0" y="6984698"/>
                </a:lnTo>
                <a:lnTo>
                  <a:pt x="20164727" y="6984698"/>
                </a:lnTo>
                <a:lnTo>
                  <a:pt x="2016472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-990600" y="718563"/>
            <a:ext cx="10234326" cy="3434338"/>
          </a:xfrm>
          <a:custGeom>
            <a:avLst/>
            <a:gdLst/>
            <a:ahLst/>
            <a:cxnLst/>
            <a:rect l="l" t="t" r="r" b="b"/>
            <a:pathLst>
              <a:path w="10234326" h="3434338">
                <a:moveTo>
                  <a:pt x="0" y="0"/>
                </a:moveTo>
                <a:lnTo>
                  <a:pt x="10234326" y="0"/>
                </a:lnTo>
                <a:lnTo>
                  <a:pt x="10234326" y="3434338"/>
                </a:lnTo>
                <a:lnTo>
                  <a:pt x="0" y="34343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12573000" y="495300"/>
            <a:ext cx="5479178" cy="1806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dirty="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06 A 08</a:t>
            </a:r>
          </a:p>
          <a:p>
            <a:pPr algn="ctr">
              <a:lnSpc>
                <a:spcPts val="7000"/>
              </a:lnSpc>
            </a:pPr>
            <a:r>
              <a:rPr lang="en-US" sz="5000" dirty="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NOVEMBRO DE 2024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0" y="5433359"/>
            <a:ext cx="18226773" cy="720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1"/>
              </a:lnSpc>
              <a:spcBef>
                <a:spcPct val="0"/>
              </a:spcBef>
            </a:pPr>
            <a:r>
              <a:rPr lang="en-US" sz="3500" b="1" dirty="0">
                <a:solidFill>
                  <a:srgbClr val="000000"/>
                </a:solidFill>
                <a:latin typeface="Segoe UI" panose="020B0502040204020203" pitchFamily="34" charset="0"/>
                <a:ea typeface="Cooper Hewitt Bold Italics"/>
                <a:cs typeface="Segoe UI" panose="020B0502040204020203" pitchFamily="34" charset="0"/>
                <a:sym typeface="Cooper Hewitt Bold Italics"/>
              </a:rPr>
              <a:t>TÍTULO DO TRABALHO EM FONTE SEGOE UI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6769368"/>
            <a:ext cx="18288000" cy="1382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6"/>
              </a:lnSpc>
              <a:spcBef>
                <a:spcPct val="0"/>
              </a:spcBef>
            </a:pPr>
            <a:endParaRPr dirty="0"/>
          </a:p>
          <a:p>
            <a:pPr algn="ctr">
              <a:lnSpc>
                <a:spcPts val="3696"/>
              </a:lnSpc>
              <a:spcBef>
                <a:spcPct val="0"/>
              </a:spcBef>
            </a:pPr>
            <a:r>
              <a:rPr lang="en-US" sz="2200" b="1" dirty="0" err="1">
                <a:solidFill>
                  <a:srgbClr val="000000"/>
                </a:solidFill>
                <a:latin typeface="Segoe UI" panose="020B0502040204020203" pitchFamily="34" charset="0"/>
                <a:ea typeface="Cooper Hewitt Bold"/>
                <a:cs typeface="Segoe UI" panose="020B0502040204020203" pitchFamily="34" charset="0"/>
                <a:sym typeface="Cooper Hewitt Bold"/>
              </a:rPr>
              <a:t>Sobrenome</a:t>
            </a:r>
            <a:r>
              <a:rPr lang="en-US" sz="2200" b="1" dirty="0">
                <a:solidFill>
                  <a:srgbClr val="000000"/>
                </a:solidFill>
                <a:latin typeface="Segoe UI" panose="020B0502040204020203" pitchFamily="34" charset="0"/>
                <a:ea typeface="Cooper Hewitt Bold"/>
                <a:cs typeface="Segoe UI" panose="020B0502040204020203" pitchFamily="34" charset="0"/>
                <a:sym typeface="Cooper Hewitt Bold"/>
              </a:rPr>
              <a:t>, Nome.¹; </a:t>
            </a:r>
            <a:r>
              <a:rPr lang="en-US" sz="2200" b="1" dirty="0" err="1">
                <a:solidFill>
                  <a:srgbClr val="000000"/>
                </a:solidFill>
                <a:latin typeface="Segoe UI" panose="020B0502040204020203" pitchFamily="34" charset="0"/>
                <a:ea typeface="Cooper Hewitt Bold"/>
                <a:cs typeface="Segoe UI" panose="020B0502040204020203" pitchFamily="34" charset="0"/>
                <a:sym typeface="Cooper Hewitt Bold"/>
              </a:rPr>
              <a:t>Sobrenome</a:t>
            </a:r>
            <a:r>
              <a:rPr lang="en-US" sz="2200" b="1" dirty="0">
                <a:solidFill>
                  <a:srgbClr val="000000"/>
                </a:solidFill>
                <a:latin typeface="Segoe UI" panose="020B0502040204020203" pitchFamily="34" charset="0"/>
                <a:ea typeface="Cooper Hewitt Bold"/>
                <a:cs typeface="Segoe UI" panose="020B0502040204020203" pitchFamily="34" charset="0"/>
                <a:sym typeface="Cooper Hewitt Bold"/>
              </a:rPr>
              <a:t>, Nome.²</a:t>
            </a:r>
          </a:p>
          <a:p>
            <a:pPr algn="ctr">
              <a:lnSpc>
                <a:spcPts val="3696"/>
              </a:lnSpc>
              <a:spcBef>
                <a:spcPct val="0"/>
              </a:spcBef>
            </a:pPr>
            <a:r>
              <a:rPr lang="en-US" sz="2200" dirty="0">
                <a:solidFill>
                  <a:srgbClr val="000000"/>
                </a:solidFill>
                <a:latin typeface="Segoe UI" panose="020B0502040204020203" pitchFamily="34" charset="0"/>
                <a:ea typeface="Cooper Hewitt"/>
                <a:cs typeface="Segoe UI" panose="020B0502040204020203" pitchFamily="34" charset="0"/>
                <a:sym typeface="Cooper Hewitt"/>
              </a:rPr>
              <a:t>¹Instituição1; ²Instituição2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58474"/>
            <a:chOff x="0" y="0"/>
            <a:chExt cx="8814276" cy="5101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14276" cy="510153"/>
            </a:xfrm>
            <a:custGeom>
              <a:avLst/>
              <a:gdLst/>
              <a:ahLst/>
              <a:cxnLst/>
              <a:rect l="l" t="t" r="r" b="b"/>
              <a:pathLst>
                <a:path w="8814276" h="510153">
                  <a:moveTo>
                    <a:pt x="0" y="0"/>
                  </a:moveTo>
                  <a:lnTo>
                    <a:pt x="8814276" y="0"/>
                  </a:lnTo>
                  <a:lnTo>
                    <a:pt x="8814276" y="510153"/>
                  </a:lnTo>
                  <a:lnTo>
                    <a:pt x="0" y="510153"/>
                  </a:lnTo>
                  <a:close/>
                </a:path>
              </a:pathLst>
            </a:custGeom>
            <a:solidFill>
              <a:srgbClr val="27AE6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814276" cy="567303"/>
            </a:xfrm>
            <a:prstGeom prst="rect">
              <a:avLst/>
            </a:prstGeom>
          </p:spPr>
          <p:txBody>
            <a:bodyPr lIns="28510" tIns="28510" rIns="28510" bIns="28510" rtlCol="0" anchor="ctr"/>
            <a:lstStyle/>
            <a:p>
              <a:pPr algn="ctr">
                <a:lnSpc>
                  <a:spcPts val="1546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299465" cy="1058474"/>
          </a:xfrm>
          <a:custGeom>
            <a:avLst/>
            <a:gdLst/>
            <a:ahLst/>
            <a:cxnLst/>
            <a:rect l="l" t="t" r="r" b="b"/>
            <a:pathLst>
              <a:path w="1299465" h="1058474">
                <a:moveTo>
                  <a:pt x="0" y="0"/>
                </a:moveTo>
                <a:lnTo>
                  <a:pt x="1299465" y="0"/>
                </a:lnTo>
                <a:lnTo>
                  <a:pt x="1299465" y="1058474"/>
                </a:lnTo>
                <a:lnTo>
                  <a:pt x="0" y="1058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2348409" y="1963902"/>
            <a:ext cx="991560" cy="1361742"/>
          </a:xfrm>
          <a:custGeom>
            <a:avLst/>
            <a:gdLst/>
            <a:ahLst/>
            <a:cxnLst/>
            <a:rect l="l" t="t" r="r" b="b"/>
            <a:pathLst>
              <a:path w="991560" h="1361742">
                <a:moveTo>
                  <a:pt x="0" y="0"/>
                </a:moveTo>
                <a:lnTo>
                  <a:pt x="991560" y="0"/>
                </a:lnTo>
                <a:lnTo>
                  <a:pt x="991560" y="1361742"/>
                </a:lnTo>
                <a:lnTo>
                  <a:pt x="0" y="13617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7252" t="-22038" r="-546352" b="-5756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TextBox 7"/>
          <p:cNvSpPr txBox="1"/>
          <p:nvPr/>
        </p:nvSpPr>
        <p:spPr>
          <a:xfrm>
            <a:off x="0" y="8123"/>
            <a:ext cx="18288000" cy="882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56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FFFFFF"/>
                </a:solidFill>
                <a:latin typeface="Segoe UI" panose="020B0502040204020203" pitchFamily="34" charset="0"/>
                <a:ea typeface="Nourd Bold"/>
                <a:cs typeface="Segoe UI" panose="020B0502040204020203" pitchFamily="34" charset="0"/>
                <a:sym typeface="Nourd Bold"/>
              </a:rPr>
              <a:t>INTRODUÇÃO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58474"/>
            <a:chOff x="0" y="0"/>
            <a:chExt cx="8814276" cy="5101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14276" cy="510153"/>
            </a:xfrm>
            <a:custGeom>
              <a:avLst/>
              <a:gdLst/>
              <a:ahLst/>
              <a:cxnLst/>
              <a:rect l="l" t="t" r="r" b="b"/>
              <a:pathLst>
                <a:path w="8814276" h="510153">
                  <a:moveTo>
                    <a:pt x="0" y="0"/>
                  </a:moveTo>
                  <a:lnTo>
                    <a:pt x="8814276" y="0"/>
                  </a:lnTo>
                  <a:lnTo>
                    <a:pt x="8814276" y="510153"/>
                  </a:lnTo>
                  <a:lnTo>
                    <a:pt x="0" y="510153"/>
                  </a:lnTo>
                  <a:close/>
                </a:path>
              </a:pathLst>
            </a:custGeom>
            <a:solidFill>
              <a:srgbClr val="27AE6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814276" cy="567303"/>
            </a:xfrm>
            <a:prstGeom prst="rect">
              <a:avLst/>
            </a:prstGeom>
          </p:spPr>
          <p:txBody>
            <a:bodyPr lIns="28510" tIns="28510" rIns="28510" bIns="28510" rtlCol="0" anchor="ctr"/>
            <a:lstStyle/>
            <a:p>
              <a:pPr algn="ctr">
                <a:lnSpc>
                  <a:spcPts val="1546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299465" cy="1058474"/>
          </a:xfrm>
          <a:custGeom>
            <a:avLst/>
            <a:gdLst/>
            <a:ahLst/>
            <a:cxnLst/>
            <a:rect l="l" t="t" r="r" b="b"/>
            <a:pathLst>
              <a:path w="1299465" h="1058474">
                <a:moveTo>
                  <a:pt x="0" y="0"/>
                </a:moveTo>
                <a:lnTo>
                  <a:pt x="1299465" y="0"/>
                </a:lnTo>
                <a:lnTo>
                  <a:pt x="1299465" y="1058474"/>
                </a:lnTo>
                <a:lnTo>
                  <a:pt x="0" y="1058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0" y="8123"/>
            <a:ext cx="18288000" cy="882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56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FFFFFF"/>
                </a:solidFill>
                <a:latin typeface="Segoe UI" panose="020B0502040204020203" pitchFamily="34" charset="0"/>
                <a:ea typeface="Nourd Bold"/>
                <a:cs typeface="Segoe UI" panose="020B0502040204020203" pitchFamily="34" charset="0"/>
                <a:sym typeface="Nourd Bold"/>
              </a:rPr>
              <a:t>OBJETIVO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58474"/>
            <a:chOff x="0" y="0"/>
            <a:chExt cx="8814276" cy="5101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14276" cy="510153"/>
            </a:xfrm>
            <a:custGeom>
              <a:avLst/>
              <a:gdLst/>
              <a:ahLst/>
              <a:cxnLst/>
              <a:rect l="l" t="t" r="r" b="b"/>
              <a:pathLst>
                <a:path w="8814276" h="510153">
                  <a:moveTo>
                    <a:pt x="0" y="0"/>
                  </a:moveTo>
                  <a:lnTo>
                    <a:pt x="8814276" y="0"/>
                  </a:lnTo>
                  <a:lnTo>
                    <a:pt x="8814276" y="510153"/>
                  </a:lnTo>
                  <a:lnTo>
                    <a:pt x="0" y="510153"/>
                  </a:lnTo>
                  <a:close/>
                </a:path>
              </a:pathLst>
            </a:custGeom>
            <a:solidFill>
              <a:srgbClr val="27AE6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814276" cy="567303"/>
            </a:xfrm>
            <a:prstGeom prst="rect">
              <a:avLst/>
            </a:prstGeom>
          </p:spPr>
          <p:txBody>
            <a:bodyPr lIns="28510" tIns="28510" rIns="28510" bIns="28510" rtlCol="0" anchor="ctr"/>
            <a:lstStyle/>
            <a:p>
              <a:pPr algn="ctr">
                <a:lnSpc>
                  <a:spcPts val="1546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299465" cy="1058474"/>
          </a:xfrm>
          <a:custGeom>
            <a:avLst/>
            <a:gdLst/>
            <a:ahLst/>
            <a:cxnLst/>
            <a:rect l="l" t="t" r="r" b="b"/>
            <a:pathLst>
              <a:path w="1299465" h="1058474">
                <a:moveTo>
                  <a:pt x="0" y="0"/>
                </a:moveTo>
                <a:lnTo>
                  <a:pt x="1299465" y="0"/>
                </a:lnTo>
                <a:lnTo>
                  <a:pt x="1299465" y="1058474"/>
                </a:lnTo>
                <a:lnTo>
                  <a:pt x="0" y="1058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0" y="8123"/>
            <a:ext cx="18288000" cy="882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56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FFFFFF"/>
                </a:solidFill>
                <a:latin typeface="Segoe UI" panose="020B0502040204020203" pitchFamily="34" charset="0"/>
                <a:ea typeface="Nourd Bold"/>
                <a:cs typeface="Segoe UI" panose="020B0502040204020203" pitchFamily="34" charset="0"/>
                <a:sym typeface="Nourd Bold"/>
              </a:rPr>
              <a:t>METODOLOGIA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58474"/>
            <a:chOff x="0" y="0"/>
            <a:chExt cx="8814276" cy="5101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14276" cy="510153"/>
            </a:xfrm>
            <a:custGeom>
              <a:avLst/>
              <a:gdLst/>
              <a:ahLst/>
              <a:cxnLst/>
              <a:rect l="l" t="t" r="r" b="b"/>
              <a:pathLst>
                <a:path w="8814276" h="510153">
                  <a:moveTo>
                    <a:pt x="0" y="0"/>
                  </a:moveTo>
                  <a:lnTo>
                    <a:pt x="8814276" y="0"/>
                  </a:lnTo>
                  <a:lnTo>
                    <a:pt x="8814276" y="510153"/>
                  </a:lnTo>
                  <a:lnTo>
                    <a:pt x="0" y="510153"/>
                  </a:lnTo>
                  <a:close/>
                </a:path>
              </a:pathLst>
            </a:custGeom>
            <a:solidFill>
              <a:srgbClr val="27AE6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814276" cy="567303"/>
            </a:xfrm>
            <a:prstGeom prst="rect">
              <a:avLst/>
            </a:prstGeom>
          </p:spPr>
          <p:txBody>
            <a:bodyPr lIns="28510" tIns="28510" rIns="28510" bIns="28510" rtlCol="0" anchor="ctr"/>
            <a:lstStyle/>
            <a:p>
              <a:pPr algn="ctr">
                <a:lnSpc>
                  <a:spcPts val="1546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299465" cy="1058474"/>
          </a:xfrm>
          <a:custGeom>
            <a:avLst/>
            <a:gdLst/>
            <a:ahLst/>
            <a:cxnLst/>
            <a:rect l="l" t="t" r="r" b="b"/>
            <a:pathLst>
              <a:path w="1299465" h="1058474">
                <a:moveTo>
                  <a:pt x="0" y="0"/>
                </a:moveTo>
                <a:lnTo>
                  <a:pt x="1299465" y="0"/>
                </a:lnTo>
                <a:lnTo>
                  <a:pt x="1299465" y="1058474"/>
                </a:lnTo>
                <a:lnTo>
                  <a:pt x="0" y="1058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0" y="8123"/>
            <a:ext cx="18288000" cy="882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56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FFFFFF"/>
                </a:solidFill>
                <a:latin typeface="Segoe UI" panose="020B0502040204020203" pitchFamily="34" charset="0"/>
                <a:ea typeface="Nourd Bold"/>
                <a:cs typeface="Segoe UI" panose="020B0502040204020203" pitchFamily="34" charset="0"/>
                <a:sym typeface="Nourd Bold"/>
              </a:rPr>
              <a:t>RESULTADOS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58474"/>
            <a:chOff x="0" y="0"/>
            <a:chExt cx="8814276" cy="5101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14276" cy="510153"/>
            </a:xfrm>
            <a:custGeom>
              <a:avLst/>
              <a:gdLst/>
              <a:ahLst/>
              <a:cxnLst/>
              <a:rect l="l" t="t" r="r" b="b"/>
              <a:pathLst>
                <a:path w="8814276" h="510153">
                  <a:moveTo>
                    <a:pt x="0" y="0"/>
                  </a:moveTo>
                  <a:lnTo>
                    <a:pt x="8814276" y="0"/>
                  </a:lnTo>
                  <a:lnTo>
                    <a:pt x="8814276" y="510153"/>
                  </a:lnTo>
                  <a:lnTo>
                    <a:pt x="0" y="510153"/>
                  </a:lnTo>
                  <a:close/>
                </a:path>
              </a:pathLst>
            </a:custGeom>
            <a:solidFill>
              <a:srgbClr val="27AE6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814276" cy="567303"/>
            </a:xfrm>
            <a:prstGeom prst="rect">
              <a:avLst/>
            </a:prstGeom>
          </p:spPr>
          <p:txBody>
            <a:bodyPr lIns="28510" tIns="28510" rIns="28510" bIns="28510" rtlCol="0" anchor="ctr"/>
            <a:lstStyle/>
            <a:p>
              <a:pPr algn="ctr">
                <a:lnSpc>
                  <a:spcPts val="1546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299465" cy="1058474"/>
          </a:xfrm>
          <a:custGeom>
            <a:avLst/>
            <a:gdLst/>
            <a:ahLst/>
            <a:cxnLst/>
            <a:rect l="l" t="t" r="r" b="b"/>
            <a:pathLst>
              <a:path w="1299465" h="1058474">
                <a:moveTo>
                  <a:pt x="0" y="0"/>
                </a:moveTo>
                <a:lnTo>
                  <a:pt x="1299465" y="0"/>
                </a:lnTo>
                <a:lnTo>
                  <a:pt x="1299465" y="1058474"/>
                </a:lnTo>
                <a:lnTo>
                  <a:pt x="0" y="1058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0" y="8123"/>
            <a:ext cx="18288000" cy="882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56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FFFFFF"/>
                </a:solidFill>
                <a:latin typeface="Segoe UI" panose="020B0502040204020203" pitchFamily="34" charset="0"/>
                <a:ea typeface="Nourd Bold"/>
                <a:cs typeface="Segoe UI" panose="020B0502040204020203" pitchFamily="34" charset="0"/>
                <a:sym typeface="Nourd Bold"/>
              </a:rPr>
              <a:t>RESULTADOS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58474"/>
            <a:chOff x="0" y="0"/>
            <a:chExt cx="8814276" cy="5101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14276" cy="510153"/>
            </a:xfrm>
            <a:custGeom>
              <a:avLst/>
              <a:gdLst/>
              <a:ahLst/>
              <a:cxnLst/>
              <a:rect l="l" t="t" r="r" b="b"/>
              <a:pathLst>
                <a:path w="8814276" h="510153">
                  <a:moveTo>
                    <a:pt x="0" y="0"/>
                  </a:moveTo>
                  <a:lnTo>
                    <a:pt x="8814276" y="0"/>
                  </a:lnTo>
                  <a:lnTo>
                    <a:pt x="8814276" y="510153"/>
                  </a:lnTo>
                  <a:lnTo>
                    <a:pt x="0" y="510153"/>
                  </a:lnTo>
                  <a:close/>
                </a:path>
              </a:pathLst>
            </a:custGeom>
            <a:solidFill>
              <a:srgbClr val="27AE6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814276" cy="567303"/>
            </a:xfrm>
            <a:prstGeom prst="rect">
              <a:avLst/>
            </a:prstGeom>
          </p:spPr>
          <p:txBody>
            <a:bodyPr lIns="28510" tIns="28510" rIns="28510" bIns="28510" rtlCol="0" anchor="ctr"/>
            <a:lstStyle/>
            <a:p>
              <a:pPr algn="ctr">
                <a:lnSpc>
                  <a:spcPts val="1546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299465" cy="1058474"/>
          </a:xfrm>
          <a:custGeom>
            <a:avLst/>
            <a:gdLst/>
            <a:ahLst/>
            <a:cxnLst/>
            <a:rect l="l" t="t" r="r" b="b"/>
            <a:pathLst>
              <a:path w="1299465" h="1058474">
                <a:moveTo>
                  <a:pt x="0" y="0"/>
                </a:moveTo>
                <a:lnTo>
                  <a:pt x="1299465" y="0"/>
                </a:lnTo>
                <a:lnTo>
                  <a:pt x="1299465" y="1058474"/>
                </a:lnTo>
                <a:lnTo>
                  <a:pt x="0" y="1058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0" y="8123"/>
            <a:ext cx="18288000" cy="882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56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FFFFFF"/>
                </a:solidFill>
                <a:latin typeface="Segoe UI" panose="020B0502040204020203" pitchFamily="34" charset="0"/>
                <a:ea typeface="Nourd Bold"/>
                <a:cs typeface="Segoe UI" panose="020B0502040204020203" pitchFamily="34" charset="0"/>
                <a:sym typeface="Nourd Bold"/>
              </a:rPr>
              <a:t>CONCLUSÃO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33</Words>
  <Application>Microsoft Office PowerPoint</Application>
  <PresentationFormat>Personalizar</PresentationFormat>
  <Paragraphs>12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Scripter</vt:lpstr>
      <vt:lpstr>Segoe UI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trabalho de conclusão de curso moderno bege branco</dc:title>
  <dc:creator>Pamela Carvalho</dc:creator>
  <cp:lastModifiedBy>Pamela Carvalho</cp:lastModifiedBy>
  <cp:revision>2</cp:revision>
  <dcterms:created xsi:type="dcterms:W3CDTF">2006-08-16T00:00:00Z</dcterms:created>
  <dcterms:modified xsi:type="dcterms:W3CDTF">2024-10-09T13:38:48Z</dcterms:modified>
  <dc:identifier>DAGTE81Cxmw</dc:identifier>
</cp:coreProperties>
</file>